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8" r:id="rId71"/>
    <p:sldId id="327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国</a:t>
            </a:r>
            <a:endParaRPr lang="ko-KR" altLang="en-US" sz="10000" dirty="0"/>
          </a:p>
        </p:txBody>
      </p:sp>
      <p:sp>
        <p:nvSpPr>
          <p:cNvPr id="4" name="직사각형 3"/>
          <p:cNvSpPr/>
          <p:nvPr/>
        </p:nvSpPr>
        <p:spPr>
          <a:xfrm>
            <a:off x="4067944" y="2420888"/>
            <a:ext cx="9701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くに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活気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91880" y="2348880"/>
            <a:ext cx="18854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かっ　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あふれる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みんな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生き生き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555776" y="23488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  <p:sp>
        <p:nvSpPr>
          <p:cNvPr id="4" name="직사각형 3"/>
          <p:cNvSpPr/>
          <p:nvPr/>
        </p:nvSpPr>
        <p:spPr>
          <a:xfrm>
            <a:off x="4860032" y="23488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つぎ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コース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楽しみ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843808" y="2342749"/>
            <a:ext cx="11705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たの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ファッション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ミョンドン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春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400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キョンジュ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ブルグクサ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きょうと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きんかくじ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韓国料理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103005" y="2348880"/>
            <a:ext cx="47708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かん　こく　りょう　　り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サムゲタン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体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07904" y="2348880"/>
            <a:ext cx="15840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からだ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代表的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348880"/>
            <a:ext cx="3631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だい ひょう てき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健康食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348880"/>
            <a:ext cx="36872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けん　こう　しょく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うな丼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5004048" y="2348880"/>
            <a:ext cx="11320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どん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夏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368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なつ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このむ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石焼ビビンバ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187624" y="2276872"/>
            <a:ext cx="23503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いし　やき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9600" dirty="0" smtClean="0"/>
              <a:t>サムギョプサル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つれて行く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5652120" y="23488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0999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あき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のむ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～たことが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ありますか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色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031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美しい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348880"/>
            <a:ext cx="13388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うつく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島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0342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しま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風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23928" y="234888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/>
              <a:t>かぜ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強い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90269" y="2348880"/>
            <a:ext cx="11160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つよ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景色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60521"/>
            <a:ext cx="20393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け   しき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多い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11560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おお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200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ふゆ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歩く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48880"/>
            <a:ext cx="11095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ある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世界文化遺産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115616" y="2348880"/>
            <a:ext cx="73052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せ   かい ぶん   か     い   さん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ぜひ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今週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6164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こん　しゅう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あわび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さしみ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77399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おきもの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896080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のり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97506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ホンサム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98382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せんす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4274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四季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48880"/>
            <a:ext cx="19159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     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おはし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0069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サムゲタン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171731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ビビンバ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688239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カルビ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3893335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すきやき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448923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60263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おこのみやき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945124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01829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えきべん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837539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美術館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12621" y="2348880"/>
            <a:ext cx="35221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び　じゅつ</a:t>
            </a:r>
            <a:r>
              <a:rPr lang="ko-KR" altLang="en-US" sz="4000" dirty="0" smtClean="0"/>
              <a:t> </a:t>
            </a:r>
            <a:r>
              <a:rPr lang="ja-JP" altLang="en-US" sz="4000" dirty="0" smtClean="0"/>
              <a:t>かん</a:t>
            </a:r>
            <a:endParaRPr lang="en-US" altLang="ja-JP" sz="4000" dirty="0" smtClean="0"/>
          </a:p>
        </p:txBody>
      </p:sp>
    </p:spTree>
    <p:extLst>
      <p:ext uri="{BB962C8B-B14F-4D97-AF65-F5344CB8AC3E}">
        <p14:creationId xmlns:p14="http://schemas.microsoft.com/office/powerpoint/2010/main" val="3624971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三面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420888"/>
            <a:ext cx="24096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さん　めん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博物館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86979" y="2348880"/>
            <a:ext cx="36920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はく　ぶつ　かん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012034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おみやげや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404772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069603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9600" dirty="0"/>
              <a:t>ラーメ</a:t>
            </a:r>
            <a:r>
              <a:rPr lang="ja-JP" altLang="en-US" sz="9600" dirty="0" smtClean="0"/>
              <a:t>ン屋さん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393940731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温泉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23519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おん</a:t>
            </a:r>
            <a:r>
              <a:rPr lang="ko-KR" altLang="en-US" sz="4000" dirty="0" smtClean="0"/>
              <a:t> </a:t>
            </a:r>
            <a:r>
              <a:rPr lang="ja-JP" altLang="en-US" sz="4000" dirty="0" smtClean="0"/>
              <a:t>せん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237768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名所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81737" y="2348880"/>
            <a:ext cx="22813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めい　しょ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3501093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右側通行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114890" y="2348880"/>
            <a:ext cx="48333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みぎ　がわ　つう　こう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3918035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順路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03848" y="2348880"/>
            <a:ext cx="2278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じゅん　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8983536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立入禁止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275825" y="2348880"/>
            <a:ext cx="43123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たち　いり　きん　し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8264035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パンプレット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0567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首都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20858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しゅ　　と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団体受付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123728" y="2348880"/>
            <a:ext cx="49568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だん　たい　うけ　つけ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3710458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見どころ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555776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9283751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撮影禁止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157330" y="2348880"/>
            <a:ext cx="43588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さつ　えい　きん　し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3424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第一印象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051720" y="2348880"/>
            <a:ext cx="5203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だい　いち　いん　しょう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353</Words>
  <Application>Microsoft Office PowerPoint</Application>
  <PresentationFormat>화면 슬라이드 쇼(4:3)</PresentationFormat>
  <Paragraphs>122</Paragraphs>
  <Slides>82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82</vt:i4>
      </vt:variant>
    </vt:vector>
  </HeadingPairs>
  <TitlesOfParts>
    <vt:vector size="83" baseType="lpstr">
      <vt:lpstr>Office 테마</vt:lpstr>
      <vt:lpstr>国</vt:lpstr>
      <vt:lpstr>春</vt:lpstr>
      <vt:lpstr>夏</vt:lpstr>
      <vt:lpstr>秋</vt:lpstr>
      <vt:lpstr>冬</vt:lpstr>
      <vt:lpstr>四季</vt:lpstr>
      <vt:lpstr>三面</vt:lpstr>
      <vt:lpstr>首都</vt:lpstr>
      <vt:lpstr>第一印象</vt:lpstr>
      <vt:lpstr>活気</vt:lpstr>
      <vt:lpstr>あふれる</vt:lpstr>
      <vt:lpstr>みんな</vt:lpstr>
      <vt:lpstr>生き生き</vt:lpstr>
      <vt:lpstr>つぎ</vt:lpstr>
      <vt:lpstr>コース</vt:lpstr>
      <vt:lpstr>まち</vt:lpstr>
      <vt:lpstr>楽しみ</vt:lpstr>
      <vt:lpstr>ファッション</vt:lpstr>
      <vt:lpstr>ミョンドン</vt:lpstr>
      <vt:lpstr>キョンジュ</vt:lpstr>
      <vt:lpstr>ブルグクサ</vt:lpstr>
      <vt:lpstr>きょうと</vt:lpstr>
      <vt:lpstr>きんかくじ</vt:lpstr>
      <vt:lpstr>韓国料理</vt:lpstr>
      <vt:lpstr>サムゲタン</vt:lpstr>
      <vt:lpstr>体</vt:lpstr>
      <vt:lpstr>代表的</vt:lpstr>
      <vt:lpstr>健康食</vt:lpstr>
      <vt:lpstr>うな丼</vt:lpstr>
      <vt:lpstr>このむ</vt:lpstr>
      <vt:lpstr>石焼ビビンバ</vt:lpstr>
      <vt:lpstr>サムギョプサル</vt:lpstr>
      <vt:lpstr>つれて行く</vt:lpstr>
      <vt:lpstr>いく</vt:lpstr>
      <vt:lpstr>くる</vt:lpstr>
      <vt:lpstr>する</vt:lpstr>
      <vt:lpstr>みる</vt:lpstr>
      <vt:lpstr>はなす</vt:lpstr>
      <vt:lpstr>かく</vt:lpstr>
      <vt:lpstr>のむ</vt:lpstr>
      <vt:lpstr>～たことが ありますか</vt:lpstr>
      <vt:lpstr>まだ</vt:lpstr>
      <vt:lpstr>色</vt:lpstr>
      <vt:lpstr>美しい</vt:lpstr>
      <vt:lpstr>島</vt:lpstr>
      <vt:lpstr>風</vt:lpstr>
      <vt:lpstr>強い</vt:lpstr>
      <vt:lpstr>景色</vt:lpstr>
      <vt:lpstr>多い</vt:lpstr>
      <vt:lpstr>歩く</vt:lpstr>
      <vt:lpstr>世界文化遺産</vt:lpstr>
      <vt:lpstr>ぜひ</vt:lpstr>
      <vt:lpstr>今週</vt:lpstr>
      <vt:lpstr>あわび</vt:lpstr>
      <vt:lpstr>さしみ</vt:lpstr>
      <vt:lpstr>おきもの</vt:lpstr>
      <vt:lpstr>のり</vt:lpstr>
      <vt:lpstr>ホンサム</vt:lpstr>
      <vt:lpstr>せんす</vt:lpstr>
      <vt:lpstr>おはし</vt:lpstr>
      <vt:lpstr>サムゲタン</vt:lpstr>
      <vt:lpstr>ビビンバ</vt:lpstr>
      <vt:lpstr>カルビ</vt:lpstr>
      <vt:lpstr>すきやき</vt:lpstr>
      <vt:lpstr>すし</vt:lpstr>
      <vt:lpstr>おこのみやき</vt:lpstr>
      <vt:lpstr>えき</vt:lpstr>
      <vt:lpstr>えきべん</vt:lpstr>
      <vt:lpstr>美術館</vt:lpstr>
      <vt:lpstr>博物館</vt:lpstr>
      <vt:lpstr>おみやげや</vt:lpstr>
      <vt:lpstr>かんこう</vt:lpstr>
      <vt:lpstr>ラーメン屋さん</vt:lpstr>
      <vt:lpstr>温泉</vt:lpstr>
      <vt:lpstr>名所</vt:lpstr>
      <vt:lpstr>右側通行</vt:lpstr>
      <vt:lpstr>順路</vt:lpstr>
      <vt:lpstr>立入禁止</vt:lpstr>
      <vt:lpstr>パンプレット</vt:lpstr>
      <vt:lpstr>団体受付</vt:lpstr>
      <vt:lpstr>見どころ</vt:lpstr>
      <vt:lpstr>撮影禁止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28</cp:revision>
  <dcterms:created xsi:type="dcterms:W3CDTF">2017-11-08T00:01:05Z</dcterms:created>
  <dcterms:modified xsi:type="dcterms:W3CDTF">2017-11-08T02:56:01Z</dcterms:modified>
</cp:coreProperties>
</file>